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0ECB9A9-8819-4DAD-ADDC-9B28A5F9E568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C595C9E-BBCE-4DF2-BA8C-1B2850F3E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9A9-8819-4DAD-ADDC-9B28A5F9E568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95C9E-BBCE-4DF2-BA8C-1B2850F3E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9A9-8819-4DAD-ADDC-9B28A5F9E568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95C9E-BBCE-4DF2-BA8C-1B2850F3E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9A9-8819-4DAD-ADDC-9B28A5F9E568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95C9E-BBCE-4DF2-BA8C-1B2850F3E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90ECB9A9-8819-4DAD-ADDC-9B28A5F9E568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C595C9E-BBCE-4DF2-BA8C-1B2850F3E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9A9-8819-4DAD-ADDC-9B28A5F9E568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95C9E-BBCE-4DF2-BA8C-1B2850F3E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9A9-8819-4DAD-ADDC-9B28A5F9E568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95C9E-BBCE-4DF2-BA8C-1B2850F3E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9A9-8819-4DAD-ADDC-9B28A5F9E568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95C9E-BBCE-4DF2-BA8C-1B2850F3E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9A9-8819-4DAD-ADDC-9B28A5F9E568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95C9E-BBCE-4DF2-BA8C-1B2850F3E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9A9-8819-4DAD-ADDC-9B28A5F9E568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95C9E-BBCE-4DF2-BA8C-1B2850F3E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9A9-8819-4DAD-ADDC-9B28A5F9E568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95C9E-BBCE-4DF2-BA8C-1B2850F3E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595C9E-BBCE-4DF2-BA8C-1B2850F3E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ECB9A9-8819-4DAD-ADDC-9B28A5F9E568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6972" y="1484784"/>
            <a:ext cx="3962400" cy="2133600"/>
          </a:xfrm>
        </p:spPr>
        <p:txBody>
          <a:bodyPr/>
          <a:lstStyle/>
          <a:p>
            <a:r>
              <a:rPr lang="ru-RU" dirty="0"/>
              <a:t>Биба дзибун! </a:t>
            </a:r>
            <a:r>
              <a:rPr lang="ru-RU" dirty="0" smtClean="0"/>
              <a:t>яп</a:t>
            </a:r>
            <a:r>
              <a:rPr lang="ru-RU" dirty="0"/>
              <a:t>. «Да здравствую я!»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5238" y="980728"/>
            <a:ext cx="3962400" cy="511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ГЯРУ И ИХ ВАРИАЦИИ.</a:t>
            </a:r>
            <a:endParaRPr lang="ru-RU" dirty="0"/>
          </a:p>
        </p:txBody>
      </p:sp>
      <p:pic>
        <p:nvPicPr>
          <p:cNvPr id="1027" name="Picture 3" descr="C:\Users\Тест\Desktop\Новая папка\Новая папка\Новая папка\zq4INJDlH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5940152" cy="410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4847" y="6488668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</a:t>
            </a:r>
            <a:r>
              <a:rPr lang="ru-RU" dirty="0" err="1" smtClean="0"/>
              <a:t>Сатори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09" y="0"/>
            <a:ext cx="4525184" cy="386104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Название ГЯРУ  </a:t>
            </a:r>
            <a:r>
              <a:rPr lang="ru-RU" sz="1600" dirty="0"/>
              <a:t>происходит от рекламного слогана 1970-х годов марки джинсов «GALS» — «Я не могу жить без мужчин», ставшего девизом молодых девушек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Девиз— Биба дзибун! (яп. «Да здравствую я</a:t>
            </a:r>
            <a:r>
              <a:rPr lang="ru-RU" sz="1600" dirty="0" smtClean="0"/>
              <a:t>!»).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Имеют прозвища:</a:t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 err="1"/>
              <a:t>оя</a:t>
            </a:r>
            <a:r>
              <a:rPr lang="ru-RU" sz="1600" dirty="0"/>
              <a:t> о </a:t>
            </a:r>
            <a:r>
              <a:rPr lang="ru-RU" sz="1600" dirty="0" err="1"/>
              <a:t>накасэру</a:t>
            </a:r>
            <a:r>
              <a:rPr lang="ru-RU" sz="1600" dirty="0"/>
              <a:t>» (яп. «заставляющие родителей плакать»)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«</a:t>
            </a:r>
            <a:r>
              <a:rPr lang="ru-RU" sz="1600" dirty="0" err="1"/>
              <a:t>дараку</a:t>
            </a:r>
            <a:r>
              <a:rPr lang="ru-RU" sz="1600" dirty="0"/>
              <a:t> </a:t>
            </a:r>
            <a:r>
              <a:rPr lang="ru-RU" sz="1600" dirty="0" err="1"/>
              <a:t>дзёгакусэй</a:t>
            </a:r>
            <a:r>
              <a:rPr lang="ru-RU" sz="1600" dirty="0"/>
              <a:t>» (яп., «дегенеративные школьницы</a:t>
            </a:r>
            <a:r>
              <a:rPr lang="ru-RU" sz="1600" dirty="0" smtClean="0"/>
              <a:t>»)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ГЯРУ стали частью уличной моды.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3074" name="Picture 2" descr="C:\Users\Тест\Desktop\Новая папка\Новая папка\Новая папка\ganguro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2178"/>
            <a:ext cx="3600400" cy="30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ест\Desktop\Новая папка\Новая папка\Новая папка\namie-amur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585"/>
            <a:ext cx="3862483" cy="51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8709" y="0"/>
            <a:ext cx="4525184" cy="1412776"/>
          </a:xfrm>
        </p:spPr>
        <p:txBody>
          <a:bodyPr>
            <a:normAutofit/>
          </a:bodyPr>
          <a:lstStyle/>
          <a:p>
            <a:pPr algn="l"/>
            <a:r>
              <a:rPr lang="ru-RU" sz="1600" dirty="0"/>
              <a:t>Рост популярности </a:t>
            </a:r>
            <a:r>
              <a:rPr lang="ru-RU" sz="1600" dirty="0" err="1"/>
              <a:t>гяру</a:t>
            </a:r>
            <a:r>
              <a:rPr lang="ru-RU" sz="1600" dirty="0"/>
              <a:t> в 1970-е годы был связан с появлением первого </a:t>
            </a:r>
            <a:r>
              <a:rPr lang="ru-RU" sz="1600" dirty="0" err="1"/>
              <a:t>гяру</a:t>
            </a:r>
            <a:r>
              <a:rPr lang="ru-RU" sz="1600" dirty="0"/>
              <a:t>-журнала </a:t>
            </a:r>
            <a:r>
              <a:rPr lang="ru-RU" sz="1600" dirty="0" err="1"/>
              <a:t>Popteen</a:t>
            </a:r>
            <a:r>
              <a:rPr lang="ru-RU" sz="1600" dirty="0"/>
              <a:t>, ставшего культовым среди японок того времени и учившего их быть сексуальными.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2053" name="Picture 5" descr="C:\Users\Тест\Desktop\Новая папка\Новая папка\Новая папка\001 (2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63" y="11719"/>
            <a:ext cx="41116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Тест\Desktop\Новая папка\Новая папка\Новая папка\popt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3483"/>
            <a:ext cx="4102903" cy="56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27336" y="5517232"/>
            <a:ext cx="452518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/>
              <a:t>ГЯРУ-ЖУРНАЛ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531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3120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ФОРМИРРОВАНИЕ СТИЛЯ</a:t>
            </a:r>
            <a:br>
              <a:rPr lang="ru-RU" dirty="0" smtClean="0"/>
            </a:br>
            <a:r>
              <a:rPr lang="ru-RU" dirty="0" err="1"/>
              <a:t>Намиэ</a:t>
            </a:r>
            <a:r>
              <a:rPr lang="ru-RU" dirty="0"/>
              <a:t> </a:t>
            </a:r>
            <a:r>
              <a:rPr lang="ru-RU" dirty="0" err="1" smtClean="0"/>
              <a:t>Амуро</a:t>
            </a:r>
            <a:r>
              <a:rPr lang="ru-RU" dirty="0" smtClean="0"/>
              <a:t> – основоположница субкультуры </a:t>
            </a:r>
            <a:r>
              <a:rPr lang="ru-RU" dirty="0" err="1" smtClean="0"/>
              <a:t>гяру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Тест\Desktop\Новая папка\Новая папка\Новая папка\733883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8"/>
          <a:stretch/>
        </p:blipFill>
        <p:spPr bwMode="auto">
          <a:xfrm>
            <a:off x="5327459" y="915216"/>
            <a:ext cx="3428087" cy="31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ест\Desktop\Новая папка\Новая папка\Новая папка\amuro_namie_5-8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73" y="3964710"/>
            <a:ext cx="3867525" cy="290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ест\Desktop\Новая папка\Новая папка\Новая папка\68785_anime_com_r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217"/>
            <a:ext cx="3655441" cy="471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Тест\Desktop\Новая папка\Новая папка\Новая папка\___AmuroNami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2"/>
          <a:stretch/>
        </p:blipFill>
        <p:spPr bwMode="auto">
          <a:xfrm>
            <a:off x="2573654" y="3649641"/>
            <a:ext cx="2753805" cy="32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Тест\Desktop\Новая папка\Новая папка\Новая папка\760f9310a0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54" y="915217"/>
            <a:ext cx="2753805" cy="275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Тест\Desktop\Новая папка\Новая папка\Новая папка\Namie-Amuro-i1132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97" y="4943173"/>
            <a:ext cx="2588951" cy="19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3962400" cy="654968"/>
          </a:xfrm>
        </p:spPr>
        <p:txBody>
          <a:bodyPr/>
          <a:lstStyle/>
          <a:p>
            <a:pPr algn="ctr"/>
            <a:r>
              <a:rPr lang="ru-RU" dirty="0"/>
              <a:t>ВНЕШНИЙ ВИД</a:t>
            </a:r>
          </a:p>
        </p:txBody>
      </p:sp>
      <p:pic>
        <p:nvPicPr>
          <p:cNvPr id="4098" name="Picture 2" descr="C:\Users\Тест\Desktop\Новая папка\Новая папка\Новая папка\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19"/>
            <a:ext cx="483784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ест\Desktop\Новая папка\Новая папка\Новая папка\b38ded5bd7c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0"/>
          <a:stretch/>
        </p:blipFill>
        <p:spPr bwMode="auto">
          <a:xfrm>
            <a:off x="4837840" y="3126658"/>
            <a:ext cx="3982632" cy="37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16016" y="106697"/>
            <a:ext cx="4198656" cy="332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К характерным особенностям стиля относятся:</a:t>
            </a:r>
          </a:p>
          <a:p>
            <a:pPr algn="ctr"/>
            <a:r>
              <a:rPr lang="ru-RU" dirty="0"/>
              <a:t> 1. Длинные ресницы, иногда невероятных размеров;</a:t>
            </a:r>
          </a:p>
          <a:p>
            <a:pPr algn="ctr"/>
            <a:r>
              <a:rPr lang="ru-RU" dirty="0"/>
              <a:t> 2. Обилие тонального крема или темной пудры;</a:t>
            </a:r>
          </a:p>
          <a:p>
            <a:pPr algn="ctr"/>
            <a:r>
              <a:rPr lang="ru-RU" dirty="0"/>
              <a:t> 3. Большое количество украшений, </a:t>
            </a:r>
            <a:r>
              <a:rPr lang="ru-RU" dirty="0" smtClean="0"/>
              <a:t>аксессуаров, </a:t>
            </a:r>
            <a:r>
              <a:rPr lang="ru-RU" dirty="0"/>
              <a:t>искусственных цветов;</a:t>
            </a:r>
          </a:p>
          <a:p>
            <a:pPr algn="ctr"/>
            <a:r>
              <a:rPr lang="ru-RU" dirty="0"/>
              <a:t> 4. Яркая одежда, преимущественно мини-юбки;</a:t>
            </a:r>
          </a:p>
          <a:p>
            <a:pPr algn="ctr"/>
            <a:r>
              <a:rPr lang="ru-RU" dirty="0"/>
              <a:t> 5. Ботинки на высокой (15 см) платформе;</a:t>
            </a:r>
          </a:p>
          <a:p>
            <a:pPr algn="ctr"/>
            <a:r>
              <a:rPr lang="ru-RU" dirty="0"/>
              <a:t> 6. Осветленные волосы (их можно красить в любые цвета);</a:t>
            </a:r>
          </a:p>
          <a:p>
            <a:pPr algn="ctr"/>
            <a:r>
              <a:rPr lang="ru-RU" dirty="0"/>
              <a:t> 7. Обильный макияж;</a:t>
            </a:r>
          </a:p>
          <a:p>
            <a:pPr algn="ctr"/>
            <a:r>
              <a:rPr lang="ru-RU" dirty="0"/>
              <a:t> 8. Гордостью </a:t>
            </a:r>
            <a:r>
              <a:rPr lang="ru-RU" dirty="0" err="1"/>
              <a:t>гангуро</a:t>
            </a:r>
            <a:r>
              <a:rPr lang="ru-RU" dirty="0"/>
              <a:t> является их мобильный телефон, украшенный наклейками и </a:t>
            </a:r>
            <a:r>
              <a:rPr lang="ru-RU" dirty="0" err="1"/>
              <a:t>брелками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6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9457"/>
            <a:ext cx="2676525" cy="12562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ВАРИАЦИИ ГЯРУ</a:t>
            </a:r>
            <a:br>
              <a:rPr lang="ru-RU" dirty="0" smtClean="0"/>
            </a:br>
            <a:r>
              <a:rPr lang="ru-RU" dirty="0" smtClean="0"/>
              <a:t>ГАНГУРО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Тест\Desktop\Новая папка\Новая папка\Новая папка\de52096485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26765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ест\Desktop\Новая папка\Новая папка\Новая папка\1212754422_ganguro_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3"/>
          <a:stretch/>
        </p:blipFill>
        <p:spPr bwMode="auto">
          <a:xfrm>
            <a:off x="2676525" y="909996"/>
            <a:ext cx="3486150" cy="47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ест\Desktop\Новая папка\Новая папка\Новая папка\0_22a83_afbaee06_X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15268"/>
            <a:ext cx="5004048" cy="313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Тест\Desktop\Новая папка\Новая папка\Новая папка\galsschoo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9" r="3426" b="30652"/>
          <a:stretch/>
        </p:blipFill>
        <p:spPr bwMode="auto">
          <a:xfrm>
            <a:off x="5004050" y="3715268"/>
            <a:ext cx="3815486" cy="324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82496" y="0"/>
            <a:ext cx="6651848" cy="1256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Самый распространённый вариант образа </a:t>
            </a:r>
            <a:r>
              <a:rPr lang="ru-RU" dirty="0" err="1"/>
              <a:t>гяру</a:t>
            </a:r>
            <a:r>
              <a:rPr lang="ru-RU" dirty="0"/>
              <a:t> называется </a:t>
            </a:r>
            <a:r>
              <a:rPr lang="ru-RU" dirty="0" err="1"/>
              <a:t>гангуро</a:t>
            </a:r>
            <a:r>
              <a:rPr lang="ru-RU" dirty="0"/>
              <a:t> (яп. «чёрное лицо», по мнению исследователей, и «исключительно чёрный» — по мнению </a:t>
            </a:r>
            <a:r>
              <a:rPr lang="ru-RU" dirty="0" err="1"/>
              <a:t>гангуро</a:t>
            </a:r>
            <a:r>
              <a:rPr lang="ru-RU" dirty="0"/>
              <a:t>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50" name="Picture 6" descr="C:\Users\Тест\Desktop\Новая папка\Новая папка\Новая папка\img_4987759_782_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6387" r="2530" b="31021"/>
          <a:stretch/>
        </p:blipFill>
        <p:spPr bwMode="auto">
          <a:xfrm>
            <a:off x="5648632" y="909996"/>
            <a:ext cx="3170903" cy="28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59457"/>
            <a:ext cx="2676525" cy="12562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ВАРИАЦИИ ГЯРУ</a:t>
            </a:r>
            <a:br>
              <a:rPr lang="ru-RU" dirty="0" smtClean="0"/>
            </a:br>
            <a:r>
              <a:rPr lang="ru-RU" dirty="0" smtClean="0"/>
              <a:t>КОГЯРУ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1"/>
            <a:ext cx="6494592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Те </a:t>
            </a:r>
            <a:r>
              <a:rPr lang="ru-RU" dirty="0" err="1"/>
              <a:t>гяру</a:t>
            </a:r>
            <a:r>
              <a:rPr lang="ru-RU" dirty="0"/>
              <a:t>, которые являются ещё школьницами и комбинируют моду </a:t>
            </a:r>
            <a:r>
              <a:rPr lang="ru-RU" dirty="0" err="1"/>
              <a:t>гяру</a:t>
            </a:r>
            <a:r>
              <a:rPr lang="ru-RU" dirty="0"/>
              <a:t> со школьной формой, называются </a:t>
            </a:r>
            <a:r>
              <a:rPr lang="ru-RU" dirty="0" err="1"/>
              <a:t>когяру</a:t>
            </a:r>
            <a:r>
              <a:rPr lang="ru-RU" dirty="0"/>
              <a:t> (яп. сокращение от «старшеклассница»).</a:t>
            </a:r>
          </a:p>
        </p:txBody>
      </p:sp>
      <p:pic>
        <p:nvPicPr>
          <p:cNvPr id="7170" name="Picture 2" descr="C:\Users\Тест\Desktop\Новая папка\Новая папка\Новая папка\655o_6604_pc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7047360" cy="5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ест\Desktop\Новая папка\Новая папка\Новая папка\cd1d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/>
          <a:stretch/>
        </p:blipFill>
        <p:spPr bwMode="auto">
          <a:xfrm>
            <a:off x="5577146" y="1052736"/>
            <a:ext cx="3236851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-59457"/>
            <a:ext cx="2676525" cy="12562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ВАРИАЦИИ ГЯРУ</a:t>
            </a:r>
            <a:br>
              <a:rPr lang="ru-RU" dirty="0" smtClean="0"/>
            </a:br>
            <a:r>
              <a:rPr lang="ru-RU" dirty="0"/>
              <a:t>ГЯРУО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116632"/>
            <a:ext cx="6494592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Мужское направление </a:t>
            </a:r>
            <a:r>
              <a:rPr lang="ru-RU" dirty="0" err="1" smtClean="0"/>
              <a:t>гяру</a:t>
            </a:r>
            <a:r>
              <a:rPr lang="ru-RU" dirty="0" smtClean="0"/>
              <a:t> находящаяся под </a:t>
            </a:r>
            <a:r>
              <a:rPr lang="ru-RU" dirty="0"/>
              <a:t>влиянием клубных и хип-хоп-тенденций, но впоследствии, позаимствовав всё больше элементов обычных </a:t>
            </a:r>
            <a:r>
              <a:rPr lang="ru-RU" dirty="0" err="1" smtClean="0"/>
              <a:t>гяру</a:t>
            </a:r>
            <a:r>
              <a:rPr lang="ru-RU" dirty="0" smtClean="0"/>
              <a:t>. Смешение </a:t>
            </a:r>
            <a:r>
              <a:rPr lang="ru-RU" dirty="0"/>
              <a:t>мужской молодёжной моды и </a:t>
            </a:r>
            <a:r>
              <a:rPr lang="ru-RU" dirty="0" err="1"/>
              <a:t>гяру</a:t>
            </a:r>
            <a:r>
              <a:rPr lang="ru-RU" dirty="0"/>
              <a:t>-стилистики.</a:t>
            </a:r>
          </a:p>
          <a:p>
            <a:pPr algn="ctr"/>
            <a:endParaRPr lang="ru-RU" dirty="0"/>
          </a:p>
        </p:txBody>
      </p:sp>
      <p:pic>
        <p:nvPicPr>
          <p:cNvPr id="8194" name="Picture 2" descr="C:\Users\Тест\Desktop\Новая папка\Новая папка\Новая папка\gyaru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/>
          <a:stretch/>
        </p:blipFill>
        <p:spPr bwMode="auto">
          <a:xfrm>
            <a:off x="0" y="1142901"/>
            <a:ext cx="292234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Тест\Desktop\Новая папка\Новая папка\Новая папка\gyaruo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7"/>
          <a:stretch/>
        </p:blipFill>
        <p:spPr bwMode="auto">
          <a:xfrm>
            <a:off x="5076057" y="1142901"/>
            <a:ext cx="3758288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ест\Desktop\Новая папка\Новая папка\Новая папка\gyaruo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9"/>
          <a:stretch/>
        </p:blipFill>
        <p:spPr bwMode="auto">
          <a:xfrm>
            <a:off x="2123728" y="1142901"/>
            <a:ext cx="346332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1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-59457"/>
            <a:ext cx="2676525" cy="1256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ВАРИАЦИИ ГЯРУ</a:t>
            </a:r>
            <a:br>
              <a:rPr lang="ru-RU" dirty="0" smtClean="0"/>
            </a:br>
            <a:r>
              <a:rPr lang="ru-RU" dirty="0" smtClean="0"/>
              <a:t>ХИМЭ-ГЯРУ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116632"/>
            <a:ext cx="6494592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Результатом смешения </a:t>
            </a:r>
            <a:r>
              <a:rPr lang="ru-RU" dirty="0" err="1"/>
              <a:t>гяру</a:t>
            </a:r>
            <a:r>
              <a:rPr lang="ru-RU" dirty="0"/>
              <a:t> и субкультуры </a:t>
            </a:r>
            <a:r>
              <a:rPr lang="ru-RU" dirty="0" err="1"/>
              <a:t>лолит</a:t>
            </a:r>
            <a:r>
              <a:rPr lang="ru-RU" dirty="0"/>
              <a:t> являются так называемые </a:t>
            </a:r>
            <a:r>
              <a:rPr lang="ru-RU" dirty="0" err="1"/>
              <a:t>химэ-гяру</a:t>
            </a:r>
            <a:r>
              <a:rPr lang="ru-RU" dirty="0"/>
              <a:t> (</a:t>
            </a:r>
            <a:r>
              <a:rPr lang="ru-RU" dirty="0" err="1"/>
              <a:t>яп</a:t>
            </a:r>
            <a:r>
              <a:rPr lang="ru-RU" dirty="0"/>
              <a:t> «леди-</a:t>
            </a:r>
            <a:r>
              <a:rPr lang="ru-RU" dirty="0" err="1"/>
              <a:t>гяру</a:t>
            </a:r>
            <a:r>
              <a:rPr lang="ru-RU" dirty="0"/>
              <a:t>», «принцесса-</a:t>
            </a:r>
            <a:r>
              <a:rPr lang="ru-RU" dirty="0" err="1"/>
              <a:t>гяру</a:t>
            </a:r>
            <a:r>
              <a:rPr lang="ru-RU" dirty="0"/>
              <a:t>»), которые в то же время воспринимаются сугубо как часть субкультуры </a:t>
            </a:r>
            <a:r>
              <a:rPr lang="ru-RU" dirty="0" err="1"/>
              <a:t>гяру</a:t>
            </a:r>
            <a:r>
              <a:rPr lang="ru-RU" dirty="0"/>
              <a:t>.</a:t>
            </a:r>
          </a:p>
        </p:txBody>
      </p:sp>
      <p:pic>
        <p:nvPicPr>
          <p:cNvPr id="9219" name="Picture 3" descr="C:\Users\Тест\Desktop\Новая папка\Новая папка\Новая папка\01yhn8yb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3286" r="3166" b="3810"/>
          <a:stretch/>
        </p:blipFill>
        <p:spPr bwMode="auto">
          <a:xfrm>
            <a:off x="3563888" y="3063904"/>
            <a:ext cx="5048255" cy="379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ест\Desktop\Новая папка\Новая папка\Новая папка\himegyarujapan-style_mstream.bi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" y="1196752"/>
            <a:ext cx="4767217" cy="35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362</TotalTime>
  <Words>286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Составная</vt:lpstr>
      <vt:lpstr>ГЯРУ И ИХ ВАРИАЦИИ.</vt:lpstr>
      <vt:lpstr>Название ГЯРУ  происходит от рекламного слогана 1970-х годов марки джинсов «GALS» — «Я не могу жить без мужчин», ставшего девизом молодых девушек.  Девиз— Биба дзибун! (яп. «Да здравствую я!»).  Имеют прозвища: «оя о накасэру» (яп. «заставляющие родителей плакать»)   «дараку дзёгакусэй» (яп., «дегенеративные школьницы»)  ГЯРУ стали частью уличной моды.  </vt:lpstr>
      <vt:lpstr>Рост популярности гяру в 1970-е годы был связан с появлением первого гяру-журнала Popteen, ставшего культовым среди японок того времени и учившего их быть сексуальными.   </vt:lpstr>
      <vt:lpstr>ФОРМИРРОВАНИЕ СТИЛЯ Намиэ Амуро – основоположница субкультуры гяру </vt:lpstr>
      <vt:lpstr>ВНЕШНИЙ ВИД</vt:lpstr>
      <vt:lpstr>ВАРИАЦИИ ГЯРУ ГАНГУРО </vt:lpstr>
      <vt:lpstr>ВАРИАЦИИ ГЯРУ КОГЯРУ </vt:lpstr>
      <vt:lpstr>ВАРИАЦИИ ГЯРУ ГЯРУО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Тест</dc:creator>
  <cp:lastModifiedBy>KAT</cp:lastModifiedBy>
  <cp:revision>16</cp:revision>
  <dcterms:created xsi:type="dcterms:W3CDTF">2012-11-05T09:02:11Z</dcterms:created>
  <dcterms:modified xsi:type="dcterms:W3CDTF">2013-03-06T08:34:19Z</dcterms:modified>
</cp:coreProperties>
</file>