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80889-C3C9-4C25-AFAC-251C4271DC71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01614-B084-4116-9AF8-942746721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0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01614-B084-4116-9AF8-9427467218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1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082E7AB-41D6-4BB2-9DED-0008264FF693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7669FC-7DB0-420F-9249-4100D42CE07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E7AB-41D6-4BB2-9DED-0008264FF693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69FC-7DB0-420F-9249-4100D42CE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E7AB-41D6-4BB2-9DED-0008264FF693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69FC-7DB0-420F-9249-4100D42CE0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82E7AB-41D6-4BB2-9DED-0008264FF693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7669FC-7DB0-420F-9249-4100D42CE07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E7AB-41D6-4BB2-9DED-0008264FF693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7669FC-7DB0-420F-9249-4100D42CE07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82E7AB-41D6-4BB2-9DED-0008264FF693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7669FC-7DB0-420F-9249-4100D42CE07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082E7AB-41D6-4BB2-9DED-0008264FF693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87669FC-7DB0-420F-9249-4100D42CE07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E7AB-41D6-4BB2-9DED-0008264FF693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7669FC-7DB0-420F-9249-4100D42CE0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E7AB-41D6-4BB2-9DED-0008264FF693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7669FC-7DB0-420F-9249-4100D42CE0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82E7AB-41D6-4BB2-9DED-0008264FF693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7669FC-7DB0-420F-9249-4100D42CE07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082E7AB-41D6-4BB2-9DED-0008264FF693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87669FC-7DB0-420F-9249-4100D42CE07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082E7AB-41D6-4BB2-9DED-0008264FF693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87669FC-7DB0-420F-9249-4100D42CE07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Лолиты – японская мода</a:t>
            </a:r>
            <a:endParaRPr lang="ru-RU" dirty="0"/>
          </a:p>
        </p:txBody>
      </p:sp>
      <p:pic>
        <p:nvPicPr>
          <p:cNvPr id="3074" name="Picture 2" descr="C:\Users\Тест\Documents\Новая папка (2)\wD58uQrGsj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100">
            <a:off x="318473" y="3116326"/>
            <a:ext cx="2361029" cy="354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ест\Documents\Scanned Documents\clip_image015_thumb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"/>
          <a:stretch/>
        </p:blipFill>
        <p:spPr bwMode="auto">
          <a:xfrm>
            <a:off x="3491879" y="3620339"/>
            <a:ext cx="2351441" cy="31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ест\Documents\Новая папка (2)\75802647_430263664_25c7ceb79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819">
            <a:off x="6246663" y="3653187"/>
            <a:ext cx="2807454" cy="28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Лолиты в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46430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Лолиты в России существуют уже примерно пять лет. Все началось с небольшого сайта и сообщества, которые были созданы первыми поклонницами. Со временем ценителей прекрасной кукольной моды стало намного больше, они начали встречаться, "выходить в свет". Сегодня Лолит можно встретить на </a:t>
            </a:r>
            <a:r>
              <a:rPr lang="ru-RU" dirty="0" err="1" smtClean="0"/>
              <a:t>аниме</a:t>
            </a:r>
            <a:r>
              <a:rPr lang="ru-RU" dirty="0" smtClean="0"/>
              <a:t>- и </a:t>
            </a:r>
            <a:r>
              <a:rPr lang="ru-RU" dirty="0" err="1" smtClean="0"/>
              <a:t>джей</a:t>
            </a:r>
            <a:r>
              <a:rPr lang="ru-RU" dirty="0" smtClean="0"/>
              <a:t>-рок вечеринках, фестивалях, на кинопоказах интересных им фильмов, а так же в милых кафешках и ресторанчиках.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334104"/>
            <a:ext cx="4427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 какой бы сладкой не выглядела эта кукольная жизнь, в ней есть на сегодняшний день и минусы. Не все российское общество способно адекватно реагировать на появление такой необычной, но бесспорно интересной и красивой субкультуры. Поэтому платья и чепчики одеваются лишь на совместные выходы или вечеринки, а в обычной жизни девочки носят обычную одежду, ничем не выделяющую их из миллионов других людей. Но они не отчаиваются и верят, что вскоре смогут спокойно одевать свои любимые платья и быть настоящими куколками.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2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367246"/>
            <a:ext cx="4085897" cy="114187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Фотографии </a:t>
            </a:r>
            <a:r>
              <a:rPr lang="ru-RU" sz="1400" dirty="0"/>
              <a:t>с </a:t>
            </a:r>
            <a:r>
              <a:rPr lang="ru-RU" sz="1400" dirty="0" err="1"/>
              <a:t>фотосета</a:t>
            </a:r>
            <a:r>
              <a:rPr lang="ru-RU" sz="1400" dirty="0"/>
              <a:t> сладких </a:t>
            </a:r>
            <a:r>
              <a:rPr lang="ru-RU" sz="1400" dirty="0" err="1"/>
              <a:t>лолит</a:t>
            </a:r>
            <a:r>
              <a:rPr lang="ru-RU" sz="1400" dirty="0"/>
              <a:t>. </a:t>
            </a:r>
            <a:r>
              <a:rPr lang="ru-RU" sz="1400" dirty="0" err="1"/>
              <a:t>Косбенд</a:t>
            </a:r>
            <a:r>
              <a:rPr lang="ru-RU" sz="1400" dirty="0"/>
              <a:t> - </a:t>
            </a:r>
            <a:r>
              <a:rPr lang="en-US" sz="1400" dirty="0"/>
              <a:t>Ad Astra </a:t>
            </a:r>
            <a:r>
              <a:rPr lang="ru-RU" sz="1400" dirty="0" err="1"/>
              <a:t>Косплееры</a:t>
            </a:r>
            <a:r>
              <a:rPr lang="ru-RU" sz="1400" dirty="0"/>
              <a:t>- </a:t>
            </a:r>
            <a:r>
              <a:rPr lang="en-US" sz="1400" dirty="0" err="1"/>
              <a:t>Minako</a:t>
            </a:r>
            <a:r>
              <a:rPr lang="en-US" sz="1400" dirty="0"/>
              <a:t> </a:t>
            </a:r>
            <a:r>
              <a:rPr lang="en-US" sz="1400" dirty="0" err="1"/>
              <a:t>Aino</a:t>
            </a:r>
            <a:r>
              <a:rPr lang="en-US" sz="1400" dirty="0"/>
              <a:t>, </a:t>
            </a:r>
            <a:r>
              <a:rPr lang="en-US" sz="1400" dirty="0" err="1"/>
              <a:t>Rei</a:t>
            </a:r>
            <a:r>
              <a:rPr lang="en-US" sz="1400" dirty="0"/>
              <a:t> Hino </a:t>
            </a:r>
            <a:r>
              <a:rPr lang="ru-RU" sz="1400" dirty="0"/>
              <a:t>Фотограф- </a:t>
            </a:r>
            <a:r>
              <a:rPr lang="ru-RU" sz="1400" dirty="0" smtClean="0"/>
              <a:t> Элли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751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ест\Documents\Новая папка (2)\0_5bfba_204b401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9689" cy="442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Тест\Documents\Новая папка (2)\1000_c1f249c0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840717"/>
            <a:ext cx="5796136" cy="40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Тест\Documents\Новая папка (2)\600_21ebe753c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521"/>
            <a:ext cx="5715001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Тест\Documents\Новая папка (2)\750_560f001a0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-16783"/>
            <a:ext cx="376237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Тест\Documents\Новая папка (2)\750_4b64b786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215"/>
            <a:ext cx="3895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Тест\Documents\Новая папка (2)\600_1eff20cb8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0646"/>
            <a:ext cx="3790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Тест\Documents\Новая папка (2)\750_d80d9836f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62" y="-11123"/>
            <a:ext cx="3790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Тест\Documents\Новая папка (2)\750_edbbe1fb6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50380"/>
            <a:ext cx="5715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Тест\Documents\Новая папка (2)\c7c39f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034" y="0"/>
            <a:ext cx="4040612" cy="596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Тест\Documents\Новая папка (2)\1324728172_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2" y="1934071"/>
            <a:ext cx="7620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C:\Users\Тест\Documents\Новая папка (2)\bf1984c7f54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033" y="-1827707"/>
            <a:ext cx="9321034" cy="103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921" y="6463029"/>
            <a:ext cx="117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©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Сатори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38957" y="5828204"/>
            <a:ext cx="8229600" cy="9388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 </a:t>
            </a:r>
            <a:r>
              <a:rPr lang="ru-RU" dirty="0"/>
              <a:t>стиль уличной моды японских девушек и молодых женщин, преобразившийся в субкультуру. Появился он в семидесятых годах,  широкое распространение получил лишь в конце девяностых.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Лолита (Lolita) </a:t>
            </a:r>
          </a:p>
        </p:txBody>
      </p:sp>
      <p:pic>
        <p:nvPicPr>
          <p:cNvPr id="2050" name="Picture 2" descr="C:\Users\Тест\Documents\Новая папка (2)\p0056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30514"/>
            <a:ext cx="5868170" cy="3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2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Готическая </a:t>
            </a:r>
            <a:r>
              <a:rPr lang="ru-RU" dirty="0" err="1"/>
              <a:t>лолита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Gothic </a:t>
            </a:r>
            <a:r>
              <a:rPr lang="en-US" dirty="0" err="1"/>
              <a:t>lolita</a:t>
            </a:r>
            <a:r>
              <a:rPr lang="en-US" dirty="0"/>
              <a:t>/</a:t>
            </a:r>
            <a:r>
              <a:rPr lang="en-US" dirty="0" err="1"/>
              <a:t>Gosuloli</a:t>
            </a:r>
            <a:r>
              <a:rPr lang="en-US" dirty="0"/>
              <a:t>) </a:t>
            </a:r>
            <a:endParaRPr lang="ru-RU" dirty="0"/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438957" y="5733256"/>
            <a:ext cx="8229600" cy="9388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</a:t>
            </a:r>
            <a:r>
              <a:rPr lang="ru-RU" sz="1400" dirty="0"/>
              <a:t>носит черное, хоть возможны и вкрапления </a:t>
            </a:r>
            <a:r>
              <a:rPr lang="ru-RU" sz="1400" dirty="0" smtClean="0"/>
              <a:t>голубого ,красного </a:t>
            </a:r>
            <a:r>
              <a:rPr lang="ru-RU" sz="1400" dirty="0"/>
              <a:t>или белого. Общий образ может иметь небольшой оттенок потрепанности. Готическая </a:t>
            </a:r>
            <a:r>
              <a:rPr lang="ru-RU" sz="1400" dirty="0" err="1"/>
              <a:t>лолита</a:t>
            </a:r>
            <a:r>
              <a:rPr lang="ru-RU" sz="1400" dirty="0"/>
              <a:t> предпочитает соответственно готические аксессуары: гробики, кресты и прочее. В одежде преобладают гипюр, кружева, сетка. Макияж </a:t>
            </a:r>
            <a:r>
              <a:rPr lang="ru-RU" sz="1400" dirty="0" smtClean="0"/>
              <a:t>готической </a:t>
            </a:r>
            <a:r>
              <a:rPr lang="ru-RU" sz="1400" dirty="0" err="1" smtClean="0"/>
              <a:t>лолиты</a:t>
            </a:r>
            <a:r>
              <a:rPr lang="ru-RU" sz="1400" dirty="0" smtClean="0"/>
              <a:t> </a:t>
            </a:r>
            <a:r>
              <a:rPr lang="ru-RU" sz="1400" dirty="0"/>
              <a:t>меняется с естественного на более мрачный, с акцентом на глаза и губы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pic>
        <p:nvPicPr>
          <p:cNvPr id="4098" name="Picture 2" descr="C:\Users\Тест\Documents\Новая папка (2)\6a00d8345198da69e200e54f0fa3e08833-80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6447"/>
            <a:ext cx="2518174" cy="39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ест\Documents\Новая папка (2)\vv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94" y="1874673"/>
            <a:ext cx="2448272" cy="39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ест\Documents\Новая папка (2)\1234029504_harajuku-122106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83" y="1841851"/>
            <a:ext cx="2977747" cy="39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Сладкая </a:t>
            </a:r>
            <a:r>
              <a:rPr lang="ru-RU" dirty="0" err="1" smtClean="0"/>
              <a:t>лолита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Sweet </a:t>
            </a:r>
            <a:r>
              <a:rPr lang="en-US" dirty="0" err="1"/>
              <a:t>lolita</a:t>
            </a:r>
            <a:r>
              <a:rPr lang="en-US" dirty="0"/>
              <a:t>/</a:t>
            </a:r>
            <a:r>
              <a:rPr lang="en-US" dirty="0" err="1"/>
              <a:t>Amaloli</a:t>
            </a:r>
            <a:r>
              <a:rPr lang="en-US" dirty="0"/>
              <a:t>)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милое, нежно создание, с милой детской улыбкой и светящимися счастьем глазами. Ее одежда и аксессуары розовых и голубых цветов в комбинации с белым. Пышные юбочки, обилие кружева, рюш, оборочек и воланов, рукава "фонариком" - все это создает ощущение, что эта </a:t>
            </a:r>
            <a:r>
              <a:rPr lang="ru-RU" sz="1400" dirty="0" err="1" smtClean="0"/>
              <a:t>лолита</a:t>
            </a:r>
            <a:r>
              <a:rPr lang="ru-RU" sz="1400" dirty="0" smtClean="0"/>
              <a:t>, сама как настоящее пирожное, произведение самого искусного в мире кондитера.</a:t>
            </a:r>
            <a:endParaRPr lang="ru-RU" sz="1400" dirty="0"/>
          </a:p>
        </p:txBody>
      </p:sp>
      <p:pic>
        <p:nvPicPr>
          <p:cNvPr id="5123" name="Picture 3" descr="C:\Users\Тест\Documents\Новая папка (2)\x_a28a3c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457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ест\Documents\Scanned Documents\2937255903_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88033"/>
            <a:ext cx="2664296" cy="37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ест\Documents\Новая папка (2)\tumblr_kzyx17gnwA1qa20ryo1_5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5"/>
          <a:stretch/>
        </p:blipFill>
        <p:spPr bwMode="auto">
          <a:xfrm>
            <a:off x="3059832" y="3088034"/>
            <a:ext cx="3104392" cy="37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Классическая </a:t>
            </a:r>
            <a:r>
              <a:rPr lang="ru-RU" sz="2000" dirty="0"/>
              <a:t>Лолита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146" name="Picture 2" descr="C:\Users\Тест\Documents\Новая папка (2)\leyl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196804" cy="48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ест\Documents\Новая папка (2)\0_58ee0_b9cf84b2_X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202186" cy="48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997839"/>
            <a:ext cx="25922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Цветовая гамма классической </a:t>
            </a:r>
            <a:r>
              <a:rPr lang="ru-RU" sz="1400" dirty="0" err="1" smtClean="0"/>
              <a:t>лолиты</a:t>
            </a:r>
            <a:r>
              <a:rPr lang="ru-RU" sz="1400" dirty="0" smtClean="0"/>
              <a:t> включает, в общем-то, все остальное, что не относится ни к сладкой, ни к темной </a:t>
            </a:r>
            <a:r>
              <a:rPr lang="ru-RU" sz="1400" dirty="0" err="1" smtClean="0"/>
              <a:t>лолите</a:t>
            </a:r>
            <a:r>
              <a:rPr lang="ru-RU" sz="1400" dirty="0" smtClean="0"/>
              <a:t>. Это одежда красных, зеленых, синих, бежевых оттенков, часто встречаются платья с цветочным гобеленовым рисунком. В отличие от предыдущих </a:t>
            </a:r>
            <a:r>
              <a:rPr lang="ru-RU" sz="1400" dirty="0" err="1" smtClean="0"/>
              <a:t>лолит</a:t>
            </a:r>
            <a:r>
              <a:rPr lang="ru-RU" sz="1400" dirty="0" smtClean="0"/>
              <a:t>, классическая </a:t>
            </a:r>
            <a:r>
              <a:rPr lang="ru-RU" sz="1400" dirty="0" err="1" smtClean="0"/>
              <a:t>лолита</a:t>
            </a:r>
            <a:r>
              <a:rPr lang="ru-RU" sz="1400" dirty="0" smtClean="0"/>
              <a:t> выглядит больше женственно, чем мило и забавно.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435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Панк </a:t>
            </a:r>
            <a:r>
              <a:rPr lang="ru-RU" dirty="0" err="1"/>
              <a:t>лолита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Punk Lolita/</a:t>
            </a:r>
            <a:r>
              <a:rPr lang="en-US" dirty="0" err="1"/>
              <a:t>Punkuloli</a:t>
            </a:r>
            <a:r>
              <a:rPr lang="en-US" dirty="0"/>
              <a:t>) </a:t>
            </a:r>
            <a:endParaRPr lang="ru-RU" dirty="0"/>
          </a:p>
        </p:txBody>
      </p:sp>
      <p:pic>
        <p:nvPicPr>
          <p:cNvPr id="7170" name="Picture 2" descr="C:\Users\Тест\Documents\Новая папка (2)\29c26acf1b17ddbc4b7063e73f3ff1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" y="1749816"/>
            <a:ext cx="3374314" cy="507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ест\Documents\Новая папка (2)\0_5bfb2_50867223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67" y="1749816"/>
            <a:ext cx="3408747" cy="507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8550" y="2052131"/>
            <a:ext cx="229671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присутствует некое сходство с, собственно, панками, с их небрежностью и </a:t>
            </a:r>
            <a:r>
              <a:rPr lang="ru-RU" sz="1400" dirty="0" err="1" smtClean="0"/>
              <a:t>пестростью</a:t>
            </a:r>
            <a:r>
              <a:rPr lang="ru-RU" sz="1400" dirty="0" smtClean="0"/>
              <a:t>. Панк </a:t>
            </a:r>
            <a:r>
              <a:rPr lang="ru-RU" sz="1400" dirty="0" err="1" smtClean="0"/>
              <a:t>лолиты</a:t>
            </a:r>
            <a:r>
              <a:rPr lang="ru-RU" sz="1400" dirty="0" smtClean="0"/>
              <a:t> любят шотландку, рваные чулки, цветастые </a:t>
            </a:r>
            <a:r>
              <a:rPr lang="ru-RU" sz="1400" dirty="0" err="1" smtClean="0"/>
              <a:t>принты</a:t>
            </a:r>
            <a:r>
              <a:rPr lang="ru-RU" sz="1400" dirty="0" smtClean="0"/>
              <a:t> на одежке, значки и металлические украшения. Одежда может быть даже специально где-то порвана и потрепана: оборванные рукава, разошедшиеся швы, торчащие нитки – все это создает впечатление легкой халатности и взбалмошности хозяйки.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167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Деревенская </a:t>
            </a:r>
            <a:r>
              <a:rPr lang="ru-RU" dirty="0" err="1"/>
              <a:t>лолита</a:t>
            </a:r>
            <a:r>
              <a:rPr lang="ru-RU" dirty="0"/>
              <a:t> (</a:t>
            </a:r>
            <a:r>
              <a:rPr lang="en-US" dirty="0"/>
              <a:t>Country Lolita)</a:t>
            </a:r>
            <a:endParaRPr lang="ru-RU" dirty="0"/>
          </a:p>
        </p:txBody>
      </p:sp>
      <p:pic>
        <p:nvPicPr>
          <p:cNvPr id="8194" name="Picture 2" descr="C:\Users\Тест\Documents\Новая папка (2)\Lolita-St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337"/>
            <a:ext cx="3275856" cy="49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ест\Documents\Новая папка (2)\tumblr_loafodjdgn1qe9objo1_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/>
          <a:stretch/>
        </p:blipFill>
        <p:spPr bwMode="auto">
          <a:xfrm>
            <a:off x="5958348" y="1791094"/>
            <a:ext cx="3188262" cy="49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924" y="1792814"/>
            <a:ext cx="25922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Ее одежда пестрит различными ягодками, клубничками, вишенками, цветочками и прочей садовой атрибутикой, очень распространены узоры в клеточку. Деревенские </a:t>
            </a:r>
            <a:r>
              <a:rPr lang="ru-RU" sz="1400" dirty="0" err="1" smtClean="0"/>
              <a:t>лолиты</a:t>
            </a:r>
            <a:r>
              <a:rPr lang="ru-RU" sz="1400" dirty="0" smtClean="0"/>
              <a:t>, наряду с чепчиками, носят соломенные шляпки всевозможных фасонов, </a:t>
            </a:r>
            <a:r>
              <a:rPr lang="ru-RU" sz="1400" dirty="0" err="1" smtClean="0"/>
              <a:t>отдекорированные</a:t>
            </a:r>
            <a:r>
              <a:rPr lang="ru-RU" sz="1400" dirty="0" smtClean="0"/>
              <a:t> искусственными цветами и ягодами. Вместо обычных сумочек они предпочитают различные корзинки, так же украшенные фруктами и растениями. Платья у деревенских </a:t>
            </a:r>
            <a:r>
              <a:rPr lang="ru-RU" sz="1400" dirty="0" err="1" smtClean="0"/>
              <a:t>лолит</a:t>
            </a:r>
            <a:r>
              <a:rPr lang="ru-RU" sz="1400" dirty="0" smtClean="0"/>
              <a:t> не столь пышные, на них нет такого множества оборок, как у сладких </a:t>
            </a:r>
            <a:r>
              <a:rPr lang="ru-RU" sz="1400" dirty="0" err="1" smtClean="0"/>
              <a:t>лолит</a:t>
            </a:r>
            <a:r>
              <a:rPr lang="ru-RU" sz="1400" dirty="0" smtClean="0"/>
              <a:t>, часто встречаются модели с завышенной талией.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54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Кимоно </a:t>
            </a:r>
            <a:r>
              <a:rPr lang="ru-RU" dirty="0" err="1" smtClean="0"/>
              <a:t>лолита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Kimono Lolita/</a:t>
            </a:r>
            <a:r>
              <a:rPr lang="en-US" dirty="0" err="1"/>
              <a:t>Waloli</a:t>
            </a:r>
            <a:r>
              <a:rPr lang="en-US" dirty="0"/>
              <a:t>) </a:t>
            </a:r>
            <a:endParaRPr lang="ru-RU" dirty="0"/>
          </a:p>
        </p:txBody>
      </p:sp>
      <p:pic>
        <p:nvPicPr>
          <p:cNvPr id="9218" name="Picture 2" descr="C:\Users\Тест\Documents\Новая папка (2)\0_5bfb2_50867223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" y="1815766"/>
            <a:ext cx="3350095" cy="50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ест\Documents\Новая папка (2)\29c26acf1b17ddbc4b7063e73f3ff1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30" y="1846558"/>
            <a:ext cx="3329636" cy="50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859340"/>
            <a:ext cx="2141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Кимоно </a:t>
            </a:r>
            <a:r>
              <a:rPr lang="ru-RU" sz="1400" dirty="0" err="1" smtClean="0"/>
              <a:t>лолита</a:t>
            </a:r>
            <a:r>
              <a:rPr lang="ru-RU" sz="1400" dirty="0" smtClean="0"/>
              <a:t> сочетает в своем наряде классическое японское кимоно и одежду, характерную для </a:t>
            </a:r>
            <a:r>
              <a:rPr lang="ru-RU" sz="1400" dirty="0" err="1" smtClean="0"/>
              <a:t>лолит</a:t>
            </a:r>
            <a:r>
              <a:rPr lang="ru-RU" sz="1400" dirty="0" smtClean="0"/>
              <a:t>. Верх представляет собой традиционное кимоно с широкими рукавами, а внизу одевается классическая пышная юбочка. Соединяет эти две на первый взгляд несовместимые части широкий пояс оби, который так же является неизменным атрибутом традиционной японской одежды.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349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Gothic &amp; Lolita Bible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59340"/>
            <a:ext cx="26642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Gothic</a:t>
            </a:r>
            <a:r>
              <a:rPr lang="ru-RU" sz="1600" dirty="0" smtClean="0"/>
              <a:t> &amp; Lolita </a:t>
            </a:r>
            <a:r>
              <a:rPr lang="ru-RU" sz="1600" dirty="0" err="1" smtClean="0"/>
              <a:t>Bible</a:t>
            </a:r>
            <a:r>
              <a:rPr lang="ru-RU" sz="1600" dirty="0" smtClean="0"/>
              <a:t> (русск. Библия готики и </a:t>
            </a:r>
            <a:r>
              <a:rPr lang="ru-RU" sz="1600" dirty="0" err="1" smtClean="0"/>
              <a:t>лолиты</a:t>
            </a:r>
            <a:r>
              <a:rPr lang="ru-RU" sz="1600" dirty="0" smtClean="0"/>
              <a:t>) — ежемесячный журнал который играет важную роль в деле поощрения и стандартизации стиля. Впервые появившись в 2001 году, теперь 100 страниц журнала включает в себя модные советы, фотографии, швейных моделей, каталог описаний, идеи украшений и рецепты. </a:t>
            </a:r>
            <a:r>
              <a:rPr lang="ru-RU" sz="1600" dirty="0" err="1" smtClean="0"/>
              <a:t>Tokyopop</a:t>
            </a:r>
            <a:r>
              <a:rPr lang="ru-RU" sz="1600" dirty="0" smtClean="0"/>
              <a:t> начал выпускать английскую версию журнала с февраля 2008 года.</a:t>
            </a:r>
            <a:endParaRPr lang="ru-RU" sz="1600" dirty="0"/>
          </a:p>
        </p:txBody>
      </p:sp>
      <p:pic>
        <p:nvPicPr>
          <p:cNvPr id="10242" name="Picture 2" descr="C:\Users\Тест\Documents\Новая папка (2)\1308769494_scan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59340"/>
            <a:ext cx="3038476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Тест\Documents\Новая папка (2)\1309676309_scan0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57927"/>
            <a:ext cx="30384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3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227</TotalTime>
  <Words>690</Words>
  <Application>Microsoft Office PowerPoint</Application>
  <PresentationFormat>Экран (4:3)</PresentationFormat>
  <Paragraphs>24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BlackTie</vt:lpstr>
      <vt:lpstr>Лолиты – японская мода</vt:lpstr>
      <vt:lpstr>Лолита (Lolita) </vt:lpstr>
      <vt:lpstr>Готическая лолита  (Gothic lolita/Gosuloli) </vt:lpstr>
      <vt:lpstr>Сладкая лолита  (Sweet lolita/Amaloli) </vt:lpstr>
      <vt:lpstr> Классическая Лолита </vt:lpstr>
      <vt:lpstr>Панк лолита  (Punk Lolita/Punkuloli) </vt:lpstr>
      <vt:lpstr>Деревенская лолита (Country Lolita)</vt:lpstr>
      <vt:lpstr>Кимоно лолита  (Kimono Lolita/Waloli) </vt:lpstr>
      <vt:lpstr>Gothic &amp; Lolita Bible</vt:lpstr>
      <vt:lpstr>Лолиты в России</vt:lpstr>
      <vt:lpstr>Фотографии с фотосета сладких лолит. Косбенд - Ad Astra Косплееры- Minako Aino, Rei Hino Фотограф-  Элли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Тест</dc:creator>
  <cp:lastModifiedBy>KAT</cp:lastModifiedBy>
  <cp:revision>21</cp:revision>
  <dcterms:created xsi:type="dcterms:W3CDTF">2012-09-24T17:19:49Z</dcterms:created>
  <dcterms:modified xsi:type="dcterms:W3CDTF">2013-03-05T20:31:33Z</dcterms:modified>
</cp:coreProperties>
</file>